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4" r:id="rId8"/>
    <p:sldId id="265" r:id="rId9"/>
    <p:sldId id="262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68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088"/>
    <a:srgbClr val="5836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80" autoAdjust="0"/>
  </p:normalViewPr>
  <p:slideViewPr>
    <p:cSldViewPr>
      <p:cViewPr varScale="1">
        <p:scale>
          <a:sx n="72" d="100"/>
          <a:sy n="72" d="100"/>
        </p:scale>
        <p:origin x="132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383807" y="1384900"/>
            <a:ext cx="5602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>
                <a:solidFill>
                  <a:srgbClr val="FC0088"/>
                </a:solidFill>
              </a:rPr>
              <a:t>PITCH FINAL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7600950" cy="1847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107504" y="6453336"/>
            <a:ext cx="72008" cy="398444"/>
          </a:xfrm>
          <a:prstGeom prst="rect">
            <a:avLst/>
          </a:prstGeom>
          <a:solidFill>
            <a:srgbClr val="FC0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9512" y="6400568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2800" b="1" dirty="0">
                <a:solidFill>
                  <a:srgbClr val="58361A"/>
                </a:solidFill>
                <a:latin typeface="Arial" panose="020B0604020202020204" pitchFamily="34" charset="0"/>
              </a:rPr>
              <a:t>Android Course for Mobile(4)Sénégal</a:t>
            </a:r>
            <a:endParaRPr lang="fr-FR" sz="2800" dirty="0">
              <a:solidFill>
                <a:srgbClr val="583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19672" y="116632"/>
            <a:ext cx="7272808" cy="280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3200" b="1" u="sng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EVOLUTIVITE</a:t>
            </a:r>
            <a:endParaRPr lang="fr-FR" sz="2000" b="1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Extension </a:t>
            </a:r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Adapter Make up à tout type de smartphone </a:t>
            </a:r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Site web</a:t>
            </a:r>
            <a:endParaRPr lang="fr-F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2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Femme voilée tutoriel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Mise en place d’un service de notification push</a:t>
            </a:r>
            <a:endParaRPr lang="fr-F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75048" y="3140968"/>
            <a:ext cx="6858000" cy="34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Autofinancement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Partenaires (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un premier temps proposer quelques moi de test et ensuite en fonction de la hausse du chiffre d’affaire faire payer nos services</a:t>
            </a: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[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potentiels  partenaires : </a:t>
            </a:r>
            <a:r>
              <a:rPr lang="fr-FR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nyara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marché </a:t>
            </a:r>
            <a:r>
              <a:rPr lang="fr-FR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bess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elle et moi, maquilleuses,   youtubeuses beauté</a:t>
            </a: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Publicités </a:t>
            </a:r>
            <a:endParaRPr lang="fr-F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2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4876" y="2492896"/>
            <a:ext cx="7709124" cy="1728192"/>
          </a:xfrm>
        </p:spPr>
        <p:txBody>
          <a:bodyPr/>
          <a:lstStyle/>
          <a:p>
            <a:pPr algn="ctr"/>
            <a:r>
              <a:rPr lang="fr-FR" sz="4800" dirty="0"/>
              <a:t>QUELQUES CAPTURES </a:t>
            </a:r>
            <a:br>
              <a:rPr lang="fr-FR" sz="4800" dirty="0"/>
            </a:br>
            <a:r>
              <a:rPr lang="fr-FR" sz="4800" dirty="0"/>
              <a:t>D’ECRAN</a:t>
            </a:r>
          </a:p>
        </p:txBody>
      </p:sp>
    </p:spTree>
    <p:extLst>
      <p:ext uri="{BB962C8B-B14F-4D97-AF65-F5344CB8AC3E}">
        <p14:creationId xmlns:p14="http://schemas.microsoft.com/office/powerpoint/2010/main" val="20083733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0648"/>
            <a:ext cx="3528392" cy="635583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260647"/>
            <a:ext cx="3678113" cy="635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5716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32656"/>
            <a:ext cx="3528392" cy="62726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32656"/>
            <a:ext cx="3678113" cy="62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7888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16632"/>
            <a:ext cx="3528392" cy="627269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6632"/>
            <a:ext cx="3528392" cy="62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7447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95423"/>
            <a:ext cx="3312368" cy="58886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95423"/>
            <a:ext cx="3312368" cy="58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4453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127" y="1196752"/>
            <a:ext cx="9144000" cy="4492342"/>
          </a:xfrm>
        </p:spPr>
        <p:txBody>
          <a:bodyPr/>
          <a:lstStyle/>
          <a:p>
            <a:pPr algn="ctr"/>
            <a:r>
              <a:rPr lang="fr-FR" sz="6600" dirty="0">
                <a:solidFill>
                  <a:srgbClr val="D60093"/>
                </a:solidFill>
              </a:rPr>
              <a:t>MERCI</a:t>
            </a:r>
            <a:br>
              <a:rPr lang="fr-FR" sz="6600" dirty="0">
                <a:solidFill>
                  <a:srgbClr val="D60093"/>
                </a:solidFill>
              </a:rPr>
            </a:br>
            <a:r>
              <a:rPr lang="fr-FR" sz="6600" dirty="0">
                <a:solidFill>
                  <a:srgbClr val="D60093"/>
                </a:solidFill>
              </a:rPr>
              <a:t>POUR VOTRE</a:t>
            </a:r>
            <a:br>
              <a:rPr lang="fr-FR" sz="6600" dirty="0">
                <a:solidFill>
                  <a:srgbClr val="D60093"/>
                </a:solidFill>
              </a:rPr>
            </a:br>
            <a:r>
              <a:rPr lang="fr-FR" sz="6600" dirty="0">
                <a:solidFill>
                  <a:srgbClr val="D60093"/>
                </a:solidFill>
              </a:rPr>
              <a:t>AIMABLE ATTENTION</a:t>
            </a:r>
          </a:p>
        </p:txBody>
      </p:sp>
    </p:spTree>
    <p:extLst>
      <p:ext uri="{BB962C8B-B14F-4D97-AF65-F5344CB8AC3E}">
        <p14:creationId xmlns:p14="http://schemas.microsoft.com/office/powerpoint/2010/main" val="25288012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6600" u="sng" dirty="0"/>
              <a:t>PLAN</a:t>
            </a:r>
            <a:endParaRPr lang="ko-KR" altLang="en-US" sz="6600" u="sng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ctr"/>
            <a:r>
              <a:rPr lang="fr-FR" altLang="ko-KR" sz="4400" dirty="0"/>
              <a:t>Problématique</a:t>
            </a:r>
          </a:p>
          <a:p>
            <a:pPr algn="ctr"/>
            <a:r>
              <a:rPr lang="fr-FR" altLang="ko-KR" sz="4400" dirty="0"/>
              <a:t>Solution</a:t>
            </a:r>
          </a:p>
          <a:p>
            <a:pPr algn="ctr"/>
            <a:r>
              <a:rPr lang="fr-FR" altLang="ko-KR" sz="4400" dirty="0"/>
              <a:t>Evolutivité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u="sng" dirty="0"/>
              <a:t>PROBLÉMATIQUE</a:t>
            </a:r>
            <a:endParaRPr lang="ko-KR" altLang="en-US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2123728" y="3881111"/>
            <a:ext cx="680424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r">
              <a:buFont typeface="Arial" panose="020B0604020202020204" pitchFamily="34" charset="0"/>
              <a:buChar char="•"/>
            </a:pPr>
            <a:r>
              <a:rPr lang="fr-FR" sz="2300" dirty="0"/>
              <a:t>Information existante mais </a:t>
            </a:r>
          </a:p>
          <a:p>
            <a:pPr lvl="0" algn="r"/>
            <a:r>
              <a:rPr lang="fr-FR" sz="2300" dirty="0"/>
              <a:t>dispersée et couramment non fiable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029" y="836712"/>
            <a:ext cx="4929807" cy="608879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184830" y="1544597"/>
            <a:ext cx="55446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300" dirty="0"/>
              <a:t>Recherche perpétuelle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2300" dirty="0"/>
              <a:t>de bons produits cosmétiques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2300" dirty="0"/>
              <a:t>conseils et astuces</a:t>
            </a:r>
          </a:p>
        </p:txBody>
      </p:sp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2852936"/>
            <a:ext cx="7920880" cy="1069514"/>
          </a:xfrm>
        </p:spPr>
        <p:txBody>
          <a:bodyPr/>
          <a:lstStyle/>
          <a:p>
            <a:r>
              <a:rPr lang="fr-FR" sz="11500" dirty="0"/>
              <a:t>SOLUTI   N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339746"/>
            <a:ext cx="1349797" cy="158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1475656" y="5349978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400" dirty="0"/>
              <a:t>Application mobile Android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400" dirty="0"/>
              <a:t>Innovante, simple d’utilisation, éducative et pratique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2400" dirty="0"/>
              <a:t>Accompagnement du début à la fin</a:t>
            </a:r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6632"/>
            <a:ext cx="3065512" cy="510918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196752"/>
            <a:ext cx="2952328" cy="2952328"/>
          </a:xfrm>
          <a:prstGeom prst="rect">
            <a:avLst/>
          </a:prstGeom>
        </p:spPr>
      </p:pic>
      <p:sp>
        <p:nvSpPr>
          <p:cNvPr id="7" name="Flèche : droite 6"/>
          <p:cNvSpPr/>
          <p:nvPr/>
        </p:nvSpPr>
        <p:spPr>
          <a:xfrm>
            <a:off x="4781229" y="2438044"/>
            <a:ext cx="648072" cy="466361"/>
          </a:xfrm>
          <a:prstGeom prst="rightArrow">
            <a:avLst/>
          </a:prstGeom>
          <a:solidFill>
            <a:srgbClr val="FC0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8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19672" y="548680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800" dirty="0"/>
              <a:t>Offrant</a:t>
            </a:r>
            <a:r>
              <a:rPr lang="fr-FR" sz="2000" dirty="0"/>
              <a:t> : </a:t>
            </a:r>
          </a:p>
          <a:p>
            <a:pPr lvl="0"/>
            <a:r>
              <a:rPr lang="fr-FR" sz="2000" dirty="0"/>
              <a:t>Réduction des risques liés à l’usage de produits dangereux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0112" y="1701557"/>
            <a:ext cx="2774915" cy="17831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91680" y="1700808"/>
            <a:ext cx="2525048" cy="178331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023" y="3068960"/>
            <a:ext cx="2940795" cy="29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8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680" y="476672"/>
            <a:ext cx="6624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2800" dirty="0"/>
              <a:t>Promotion des produits locaux naturels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299" y="1340768"/>
            <a:ext cx="4651524" cy="252028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63" y="3861048"/>
            <a:ext cx="2863579" cy="28635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861048"/>
            <a:ext cx="3928737" cy="28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91680" y="0"/>
            <a:ext cx="6264696" cy="1211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fr-FR" sz="3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Utilisant </a:t>
            </a:r>
            <a:endParaRPr lang="fr-F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Une large panoplie de produits cosmétiques bio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et/ou validés par des spécialistes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3579" y="3017380"/>
            <a:ext cx="4572000" cy="3737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 micro-vidéos qui sont des tutoriels 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83579" y="510920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 web service pour le stockage des données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337449"/>
            <a:ext cx="2228088" cy="15544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16" y="3287366"/>
            <a:ext cx="1757400" cy="18218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216" y="5379190"/>
            <a:ext cx="1892829" cy="14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3619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5742" y="2708920"/>
            <a:ext cx="7596336" cy="2448272"/>
          </a:xfrm>
        </p:spPr>
        <p:txBody>
          <a:bodyPr/>
          <a:lstStyle/>
          <a:p>
            <a:r>
              <a:rPr lang="fr-FR" sz="8800" dirty="0"/>
              <a:t>EVOLUTIVITE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8422"/>
            <a:ext cx="4397356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3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148</Words>
  <Application>Microsoft Office PowerPoint</Application>
  <PresentationFormat>Affichage à l'écran (4:3)</PresentationFormat>
  <Paragraphs>36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맑은 고딕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Custom Design</vt:lpstr>
      <vt:lpstr>Présentation PowerPoint</vt:lpstr>
      <vt:lpstr>PLAN</vt:lpstr>
      <vt:lpstr>PROBLÉMATIQUE</vt:lpstr>
      <vt:lpstr>SOLUTI   N</vt:lpstr>
      <vt:lpstr>Présentation PowerPoint</vt:lpstr>
      <vt:lpstr>Présentation PowerPoint</vt:lpstr>
      <vt:lpstr>Présentation PowerPoint</vt:lpstr>
      <vt:lpstr>Présentation PowerPoint</vt:lpstr>
      <vt:lpstr>EVOLUTIVITE</vt:lpstr>
      <vt:lpstr>Présentation PowerPoint</vt:lpstr>
      <vt:lpstr>QUELQUES CAPTURES  D’ECRAN</vt:lpstr>
      <vt:lpstr>Présentation PowerPoint</vt:lpstr>
      <vt:lpstr>Présentation PowerPoint</vt:lpstr>
      <vt:lpstr>Présentation PowerPoint</vt:lpstr>
      <vt:lpstr>Présentation PowerPoint</vt:lpstr>
      <vt:lpstr>MERCI POUR VOTRE AIMABLE ATTENTION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Jimmy Glorial MANDABRANDJA</cp:lastModifiedBy>
  <cp:revision>47</cp:revision>
  <dcterms:created xsi:type="dcterms:W3CDTF">2014-04-01T16:35:38Z</dcterms:created>
  <dcterms:modified xsi:type="dcterms:W3CDTF">2016-08-30T10:28:39Z</dcterms:modified>
</cp:coreProperties>
</file>